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2"/>
    <p:restoredTop sz="94714"/>
  </p:normalViewPr>
  <p:slideViewPr>
    <p:cSldViewPr snapToGrid="0" snapToObjects="1" showGuides="1">
      <p:cViewPr>
        <p:scale>
          <a:sx n="80" d="100"/>
          <a:sy n="80" d="100"/>
        </p:scale>
        <p:origin x="1536" y="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9" d="100"/>
          <a:sy n="89" d="100"/>
        </p:scale>
        <p:origin x="22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F303F-8531-904F-B4D2-6C7C67E4EB6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179512"/>
            <a:ext cx="6856413" cy="683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The </a:t>
            </a:r>
            <a:r>
              <a:rPr lang="en-US" b="1" dirty="0" smtClean="0"/>
              <a:t>Race </a:t>
            </a:r>
            <a:r>
              <a:rPr lang="en-US" b="1" dirty="0"/>
              <a:t>to </a:t>
            </a:r>
            <a:r>
              <a:rPr lang="en-US" b="1" dirty="0" smtClean="0"/>
              <a:t>Stop </a:t>
            </a:r>
            <a:r>
              <a:rPr lang="en-US" b="1" dirty="0"/>
              <a:t>the </a:t>
            </a:r>
            <a:r>
              <a:rPr lang="en-US" b="1" dirty="0" smtClean="0"/>
              <a:t>Silent Tsunami </a:t>
            </a:r>
            <a:r>
              <a:rPr lang="en-US" b="1" dirty="0"/>
              <a:t>of </a:t>
            </a:r>
            <a:r>
              <a:rPr lang="en-US" b="1" dirty="0" smtClean="0"/>
              <a:t>Antifungal Drug Resistance</a:t>
            </a:r>
          </a:p>
          <a:p>
            <a:pPr algn="ctr"/>
            <a:r>
              <a:rPr lang="en-GB" b="1" dirty="0" err="1" smtClean="0"/>
              <a:t>Dr.</a:t>
            </a:r>
            <a:r>
              <a:rPr lang="en-GB" b="1" dirty="0" smtClean="0"/>
              <a:t> Paul </a:t>
            </a:r>
            <a:r>
              <a:rPr lang="en-GB" b="1" dirty="0"/>
              <a:t>E. </a:t>
            </a:r>
            <a:r>
              <a:rPr lang="en-GB" b="1" dirty="0" err="1" smtClean="0"/>
              <a:t>Verweij</a:t>
            </a:r>
            <a:r>
              <a:rPr lang="en-GB" b="1" dirty="0" smtClean="0"/>
              <a:t>, Centre </a:t>
            </a:r>
            <a:r>
              <a:rPr lang="en-GB" b="1" dirty="0"/>
              <a:t>of Expertise in </a:t>
            </a:r>
            <a:r>
              <a:rPr lang="en-GB" b="1" dirty="0" smtClean="0"/>
              <a:t>Mycology, </a:t>
            </a:r>
            <a:r>
              <a:rPr lang="en-GB" b="1" dirty="0" err="1" smtClean="0"/>
              <a:t>Radboud</a:t>
            </a:r>
            <a:r>
              <a:rPr lang="en-GB" b="1" dirty="0" smtClean="0"/>
              <a:t> University Medical </a:t>
            </a:r>
            <a:r>
              <a:rPr lang="en-GB" b="1" dirty="0" err="1" smtClean="0"/>
              <a:t>Center</a:t>
            </a:r>
            <a:endParaRPr lang="en-GB" b="1" dirty="0" smtClean="0"/>
          </a:p>
          <a:p>
            <a:pPr algn="ctr"/>
            <a:r>
              <a:rPr lang="en-GB" b="1" dirty="0" smtClean="0"/>
              <a:t>A Webber Training Teleclass</a:t>
            </a:r>
            <a:endParaRPr lang="en-GB" b="1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8289677"/>
            <a:ext cx="68564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smtClean="0"/>
              <a:t>Hosted by Paul Webber  paul@webbertraining.com </a:t>
            </a:r>
          </a:p>
          <a:p>
            <a:pPr algn="ctr"/>
            <a:r>
              <a:rPr lang="en-US" b="1" smtClean="0"/>
              <a:t>www.webbertraining.com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689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7A854-2329-7E47-B3E6-CE1790BDDAFD}" type="datetimeFigureOut">
              <a:rPr lang="en-US" smtClean="0"/>
              <a:t>9/18/18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6811-9162-1E41-AD07-C3481B38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ADC8-C6EA-5045-B52F-7CDE16C992DD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EAD1-C8E4-0B4C-B1ED-5E7D7BDBB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ADC8-C6EA-5045-B52F-7CDE16C992DD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EAD1-C8E4-0B4C-B1ED-5E7D7BDBB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ADC8-C6EA-5045-B52F-7CDE16C992DD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EAD1-C8E4-0B4C-B1ED-5E7D7BDBB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ADC8-C6EA-5045-B52F-7CDE16C992DD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EAD1-C8E4-0B4C-B1ED-5E7D7BDBB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ADC8-C6EA-5045-B52F-7CDE16C992DD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EAD1-C8E4-0B4C-B1ED-5E7D7BDBB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ADC8-C6EA-5045-B52F-7CDE16C992DD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EAD1-C8E4-0B4C-B1ED-5E7D7BDBB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ADC8-C6EA-5045-B52F-7CDE16C992DD}" type="datetimeFigureOut">
              <a:rPr lang="en-US" smtClean="0"/>
              <a:t>9/18/18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EAD1-C8E4-0B4C-B1ED-5E7D7BDBB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ADC8-C6EA-5045-B52F-7CDE16C992DD}" type="datetimeFigureOut">
              <a:rPr lang="en-US" smtClean="0"/>
              <a:t>9/18/18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EAD1-C8E4-0B4C-B1ED-5E7D7BDBB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ADC8-C6EA-5045-B52F-7CDE16C992DD}" type="datetimeFigureOut">
              <a:rPr lang="en-US" smtClean="0"/>
              <a:t>9/18/18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EAD1-C8E4-0B4C-B1ED-5E7D7BDBB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ADC8-C6EA-5045-B52F-7CDE16C992DD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EAD1-C8E4-0B4C-B1ED-5E7D7BDBB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ADC8-C6EA-5045-B52F-7CDE16C992DD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EAD1-C8E4-0B4C-B1ED-5E7D7BDBB3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FADC8-C6EA-5045-B52F-7CDE16C992DD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EAD1-C8E4-0B4C-B1ED-5E7D7BDBB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8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5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0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7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06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23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2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3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95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4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9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45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22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46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94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90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08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2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2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8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28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19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7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09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86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50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51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1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5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61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7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27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8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51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87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54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09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87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15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24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186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903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365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491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188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936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912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792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3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7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6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4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4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On-screen Show (4:3)</PresentationFormat>
  <Paragraphs>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Webber</dc:creator>
  <cp:lastModifiedBy>Paul Webber</cp:lastModifiedBy>
  <cp:revision>2</cp:revision>
  <dcterms:created xsi:type="dcterms:W3CDTF">2018-09-18T16:20:55Z</dcterms:created>
  <dcterms:modified xsi:type="dcterms:W3CDTF">2018-09-18T16:27:01Z</dcterms:modified>
</cp:coreProperties>
</file>